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257" r:id="rId13"/>
    <p:sldId id="330" r:id="rId14"/>
    <p:sldId id="357" r:id="rId15"/>
    <p:sldId id="364" r:id="rId16"/>
    <p:sldId id="363" r:id="rId17"/>
    <p:sldId id="329" r:id="rId18"/>
    <p:sldId id="331" r:id="rId19"/>
    <p:sldId id="332" r:id="rId20"/>
    <p:sldId id="333" r:id="rId21"/>
    <p:sldId id="258" r:id="rId22"/>
    <p:sldId id="259" r:id="rId23"/>
    <p:sldId id="260" r:id="rId24"/>
    <p:sldId id="261" r:id="rId25"/>
    <p:sldId id="337" r:id="rId26"/>
    <p:sldId id="408" r:id="rId27"/>
    <p:sldId id="409" r:id="rId28"/>
    <p:sldId id="411" r:id="rId29"/>
    <p:sldId id="413" r:id="rId30"/>
    <p:sldId id="414" r:id="rId31"/>
    <p:sldId id="415" r:id="rId32"/>
    <p:sldId id="416" r:id="rId33"/>
    <p:sldId id="417" r:id="rId34"/>
    <p:sldId id="338" r:id="rId35"/>
    <p:sldId id="334" r:id="rId36"/>
    <p:sldId id="262" r:id="rId37"/>
    <p:sldId id="263" r:id="rId38"/>
    <p:sldId id="264" r:id="rId39"/>
    <p:sldId id="265" r:id="rId40"/>
    <p:sldId id="418" r:id="rId41"/>
    <p:sldId id="267" r:id="rId42"/>
    <p:sldId id="268" r:id="rId43"/>
    <p:sldId id="335" r:id="rId44"/>
    <p:sldId id="269" r:id="rId45"/>
    <p:sldId id="270" r:id="rId46"/>
    <p:sldId id="271" r:id="rId47"/>
    <p:sldId id="272" r:id="rId48"/>
    <p:sldId id="273" r:id="rId49"/>
    <p:sldId id="274" r:id="rId50"/>
    <p:sldId id="340" r:id="rId51"/>
    <p:sldId id="419" r:id="rId52"/>
    <p:sldId id="420" r:id="rId53"/>
    <p:sldId id="421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293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04" r:id="rId85"/>
    <p:sldId id="305" r:id="rId86"/>
    <p:sldId id="343" r:id="rId87"/>
    <p:sldId id="348" r:id="rId88"/>
    <p:sldId id="342" r:id="rId89"/>
    <p:sldId id="349" r:id="rId90"/>
    <p:sldId id="345" r:id="rId91"/>
    <p:sldId id="346" r:id="rId92"/>
    <p:sldId id="347" r:id="rId93"/>
    <p:sldId id="399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40" r:id="rId157"/>
    <p:sldId id="441" r:id="rId158"/>
    <p:sldId id="442" r:id="rId159"/>
    <p:sldId id="443" r:id="rId160"/>
    <p:sldId id="438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00" d="100"/>
          <a:sy n="100" d="100"/>
        </p:scale>
        <p:origin x="3688" y="1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27.03.2020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3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Office PowerPoint</Application>
  <PresentationFormat>Bildschirmpräsentation (4:3)</PresentationFormat>
  <Paragraphs>1193</Paragraphs>
  <Slides>160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69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409</cp:revision>
  <dcterms:created xsi:type="dcterms:W3CDTF">2015-04-01T08:25:24Z</dcterms:created>
  <dcterms:modified xsi:type="dcterms:W3CDTF">2020-03-27T16:40:12Z</dcterms:modified>
</cp:coreProperties>
</file>